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62" r:id="rId4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6A332-352D-40DA-A8A6-BC8121F8C21D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3336-38B0-4D65-8025-BD0445295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12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13336-38B0-4D65-8025-BD044529585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897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13336-38B0-4D65-8025-BD044529585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58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2743200" cy="365125"/>
          </a:xfrm>
        </p:spPr>
        <p:txBody>
          <a:bodyPr/>
          <a:lstStyle>
            <a:lvl1pPr>
              <a:defRPr sz="800">
                <a:solidFill>
                  <a:srgbClr val="003399"/>
                </a:solidFill>
              </a:defRPr>
            </a:lvl1pPr>
          </a:lstStyle>
          <a:p>
            <a:r>
              <a:rPr lang="fr-FR"/>
              <a:t>October 2-4, 2017 – Montpellier (France)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228600" indent="-228600">
              <a:buFont typeface="+mj-lt"/>
              <a:buAutoNum type="arabicPeriod"/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38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51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35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9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02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14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66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15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17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26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October 2-4, 2017 – Montpellier (France)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Author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0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FD9C4-510B-4303-B0C1-1F7624C11A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07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5550" y="2130426"/>
            <a:ext cx="7632700" cy="1470025"/>
          </a:xfrm>
        </p:spPr>
        <p:txBody>
          <a:bodyPr anchor="ctr">
            <a:normAutofit/>
          </a:bodyPr>
          <a:lstStyle/>
          <a:p>
            <a:r>
              <a:rPr lang="fr-FR" altLang="fr-FR" sz="4000" b="1">
                <a:solidFill>
                  <a:srgbClr val="003399"/>
                </a:solidFill>
              </a:rPr>
              <a:t>Title of the presentation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5050" y="3860800"/>
            <a:ext cx="6400800" cy="1752600"/>
          </a:xfrm>
        </p:spPr>
        <p:txBody>
          <a:bodyPr/>
          <a:lstStyle/>
          <a:p>
            <a:pPr algn="r"/>
            <a:r>
              <a:rPr lang="fr-FR" altLang="fr-FR" sz="3200"/>
              <a:t>Author(s) and affiliation(s)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0" y="1040985"/>
            <a:ext cx="1474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3399"/>
                </a:solidFill>
              </a:rPr>
              <a:t>UHPFRC 2024</a:t>
            </a:r>
          </a:p>
          <a:p>
            <a:pPr algn="ctr"/>
            <a:r>
              <a:rPr lang="fr-FR" sz="1200" dirty="0" err="1"/>
              <a:t>October</a:t>
            </a:r>
            <a:r>
              <a:rPr lang="fr-FR" sz="1200" dirty="0"/>
              <a:t> 21-23</a:t>
            </a:r>
          </a:p>
          <a:p>
            <a:pPr algn="ctr"/>
            <a:r>
              <a:rPr lang="fr-FR" sz="1200" dirty="0">
                <a:solidFill>
                  <a:srgbClr val="0070C0"/>
                </a:solidFill>
              </a:rPr>
              <a:t>Menton (France)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9470" y="17549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2" y="2842750"/>
            <a:ext cx="1152525" cy="75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ag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7" b="13509"/>
          <a:stretch>
            <a:fillRect/>
          </a:stretch>
        </p:blipFill>
        <p:spPr bwMode="auto">
          <a:xfrm>
            <a:off x="261828" y="3669753"/>
            <a:ext cx="9509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fib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69" y="4430710"/>
            <a:ext cx="8477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Imag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8" y="6037473"/>
            <a:ext cx="595208" cy="762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532238" y="0"/>
            <a:ext cx="148281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BF8192E-8EC9-4B14-AFEC-8507F2D7C4C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63" y="5156742"/>
            <a:ext cx="762762" cy="72596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DFA6E27-F15B-4CAC-A901-3086BAAB904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6" y="0"/>
            <a:ext cx="1533794" cy="102086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3D94B27-71CF-4BFE-AB95-BC0790EDDDBA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21"/>
          <a:stretch/>
        </p:blipFill>
        <p:spPr>
          <a:xfrm>
            <a:off x="-22294" y="1831098"/>
            <a:ext cx="1554532" cy="93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52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75562" y="280431"/>
            <a:ext cx="7632700" cy="597060"/>
          </a:xfrm>
        </p:spPr>
        <p:txBody>
          <a:bodyPr anchor="ctr">
            <a:normAutofit/>
          </a:bodyPr>
          <a:lstStyle/>
          <a:p>
            <a:r>
              <a:rPr lang="fr-FR" altLang="fr-FR" sz="3200" b="1">
                <a:solidFill>
                  <a:srgbClr val="003399"/>
                </a:solidFill>
              </a:rPr>
              <a:t>Title of the slide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31958" y="1463040"/>
            <a:ext cx="6943892" cy="415036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altLang="fr-FR" sz="3200"/>
              <a:t>focus on main information / steps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altLang="fr-FR" sz="3200"/>
              <a:t>use large enough photos or diagrams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altLang="fr-FR" sz="3200"/>
              <a:t>for a 15-mn presentation including Q&amp;A, limit to typically less than 20 slides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1712" y="588855"/>
            <a:ext cx="955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3399"/>
                </a:solidFill>
              </a:rPr>
              <a:t>UHPFRC 2024</a:t>
            </a:r>
          </a:p>
          <a:p>
            <a:pPr algn="ctr"/>
            <a:r>
              <a:rPr lang="fr-FR" sz="1000" dirty="0" err="1"/>
              <a:t>October</a:t>
            </a:r>
            <a:r>
              <a:rPr lang="fr-FR" sz="1000" dirty="0"/>
              <a:t> 21-23</a:t>
            </a:r>
          </a:p>
          <a:p>
            <a:pPr algn="ctr"/>
            <a:r>
              <a:rPr lang="fr-FR" sz="1000" dirty="0">
                <a:solidFill>
                  <a:srgbClr val="0070C0"/>
                </a:solidFill>
              </a:rPr>
              <a:t>Menton (France)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9470" y="17549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955589" y="0"/>
            <a:ext cx="45719" cy="12967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557686" y="6467960"/>
            <a:ext cx="634314" cy="365125"/>
          </a:xfrm>
        </p:spPr>
        <p:txBody>
          <a:bodyPr/>
          <a:lstStyle/>
          <a:p>
            <a:pPr marL="0" indent="0" algn="ctr">
              <a:buNone/>
            </a:pPr>
            <a:fld id="{671F668C-F4F6-420E-9F3F-578AA15AF470}" type="slidenum">
              <a:rPr lang="fr-FR" sz="1000" smtClean="0">
                <a:solidFill>
                  <a:srgbClr val="003399"/>
                </a:solidFill>
              </a:rPr>
              <a:pPr marL="0" indent="0" algn="ctr">
                <a:buNone/>
              </a:pPr>
              <a:t>2</a:t>
            </a:fld>
            <a:endParaRPr lang="fr-FR" sz="1000">
              <a:solidFill>
                <a:srgbClr val="003399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3113" y="1916812"/>
            <a:ext cx="6893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>
                <a:solidFill>
                  <a:srgbClr val="003399"/>
                </a:solidFill>
              </a:rPr>
              <a:t>Author(s)</a:t>
            </a:r>
          </a:p>
          <a:p>
            <a:pPr algn="ctr"/>
            <a:endParaRPr lang="fr-FR" sz="1000"/>
          </a:p>
          <a:p>
            <a:pPr algn="ctr"/>
            <a:r>
              <a:rPr lang="fr-FR" sz="1000"/>
              <a:t>(short) Title of the paper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55589" y="1784355"/>
            <a:ext cx="45719" cy="12967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3CFA129-4607-48B8-BC38-6B809FDC10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" y="-37582"/>
            <a:ext cx="955589" cy="63602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0034BBBB-7BFC-47DB-A2B7-51A41A6312B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21"/>
          <a:stretch/>
        </p:blipFill>
        <p:spPr>
          <a:xfrm>
            <a:off x="-22294" y="1286110"/>
            <a:ext cx="1023602" cy="61601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F603CFD-9996-4AAC-93A3-424FA1D8F9F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94" y="2864821"/>
            <a:ext cx="1023602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43757" y="635467"/>
            <a:ext cx="7632700" cy="597060"/>
          </a:xfrm>
        </p:spPr>
        <p:txBody>
          <a:bodyPr anchor="ctr">
            <a:normAutofit/>
          </a:bodyPr>
          <a:lstStyle/>
          <a:p>
            <a:r>
              <a:rPr lang="fr-FR" altLang="fr-FR" sz="3200" b="1">
                <a:solidFill>
                  <a:srgbClr val="003399"/>
                </a:solidFill>
              </a:rPr>
              <a:t>Conclusions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31958" y="1463040"/>
            <a:ext cx="6943892" cy="131554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altLang="fr-FR" sz="3200"/>
              <a:t>bullet list for main items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altLang="fr-FR" sz="3200"/>
              <a:t>clear lessons to be reminded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0" y="617577"/>
            <a:ext cx="955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rgbClr val="003399"/>
                </a:solidFill>
              </a:rPr>
              <a:t>UHPFRC 2024</a:t>
            </a:r>
          </a:p>
          <a:p>
            <a:pPr algn="ctr"/>
            <a:r>
              <a:rPr lang="fr-FR" sz="1000" dirty="0" err="1"/>
              <a:t>October</a:t>
            </a:r>
            <a:r>
              <a:rPr lang="fr-FR" sz="1000" dirty="0"/>
              <a:t> 21-23</a:t>
            </a:r>
          </a:p>
          <a:p>
            <a:pPr algn="ctr"/>
            <a:r>
              <a:rPr lang="fr-FR" sz="1000" dirty="0">
                <a:solidFill>
                  <a:srgbClr val="0070C0"/>
                </a:solidFill>
              </a:rPr>
              <a:t>Menton (France)</a:t>
            </a:r>
            <a:endParaRPr lang="fr-FR" sz="800" dirty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9470" y="17549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955589" y="0"/>
            <a:ext cx="45719" cy="12967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557686" y="6467960"/>
            <a:ext cx="634314" cy="365125"/>
          </a:xfrm>
        </p:spPr>
        <p:txBody>
          <a:bodyPr/>
          <a:lstStyle/>
          <a:p>
            <a:pPr marL="0" indent="0" algn="ctr">
              <a:buNone/>
            </a:pPr>
            <a:fld id="{671F668C-F4F6-420E-9F3F-578AA15AF470}" type="slidenum">
              <a:rPr lang="fr-FR" sz="1000" smtClean="0">
                <a:solidFill>
                  <a:srgbClr val="003399"/>
                </a:solidFill>
              </a:rPr>
              <a:pPr marL="0" indent="0" algn="ctr">
                <a:buNone/>
              </a:pPr>
              <a:t>3</a:t>
            </a:fld>
            <a:endParaRPr lang="fr-FR" sz="1000">
              <a:solidFill>
                <a:srgbClr val="003399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3113" y="1916812"/>
            <a:ext cx="6893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>
                <a:solidFill>
                  <a:srgbClr val="003399"/>
                </a:solidFill>
              </a:rPr>
              <a:t>Author(s)</a:t>
            </a:r>
          </a:p>
          <a:p>
            <a:pPr algn="ctr"/>
            <a:endParaRPr lang="fr-FR" sz="1000"/>
          </a:p>
          <a:p>
            <a:pPr algn="ctr"/>
            <a:r>
              <a:rPr lang="fr-FR" sz="1000"/>
              <a:t>(short) Title of the paper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55589" y="1784355"/>
            <a:ext cx="45719" cy="129674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245584" y="4812801"/>
            <a:ext cx="7632700" cy="597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sz="3200" b="1">
                <a:solidFill>
                  <a:srgbClr val="003399"/>
                </a:solidFill>
              </a:rPr>
              <a:t>Acknowledgements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3193488" y="5467072"/>
            <a:ext cx="5736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/>
              <a:t>Avoid logos and commercial indications before this mention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7DF1AAA-F93E-49C8-95CD-8C562C9142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6" y="0"/>
            <a:ext cx="955589" cy="63602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A3803161-5436-4714-960C-EB480A02DB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21"/>
          <a:stretch/>
        </p:blipFill>
        <p:spPr>
          <a:xfrm>
            <a:off x="-22294" y="1286110"/>
            <a:ext cx="1023602" cy="61601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A65AA22-5AA8-4C56-997C-2FDD217B91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94" y="2864821"/>
            <a:ext cx="1023602" cy="6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3676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115</Words>
  <Application>Microsoft Office PowerPoint</Application>
  <PresentationFormat>Grand écran</PresentationFormat>
  <Paragraphs>30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Title of the presentation</vt:lpstr>
      <vt:lpstr>Title of the slide</vt:lpstr>
      <vt:lpstr>Conclusions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TOUTLEMONDE Francois</dc:creator>
  <cp:lastModifiedBy>TOUTLEMONDE Françoise</cp:lastModifiedBy>
  <cp:revision>9</cp:revision>
  <cp:lastPrinted>2017-08-31T07:59:16Z</cp:lastPrinted>
  <dcterms:created xsi:type="dcterms:W3CDTF">2017-08-31T07:25:13Z</dcterms:created>
  <dcterms:modified xsi:type="dcterms:W3CDTF">2024-09-09T05:23:25Z</dcterms:modified>
</cp:coreProperties>
</file>